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8" r:id="rId4"/>
    <p:sldId id="263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6190E-B932-42FE-9407-73C8451DB873}" type="datetimeFigureOut">
              <a:rPr lang="de-DE" smtClean="0"/>
              <a:t>19.02.2026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01D48-C279-4115-860D-E8DD8A9644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266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Beobachtungen: Landeck</a:t>
            </a:r>
          </a:p>
          <a:p>
            <a:r>
              <a:rPr lang="de-DE" dirty="0"/>
              <a:t>Gesellschaftlich: Stier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768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Landeck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4296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Stier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576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Landeck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3732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Stier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4872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Satz 1+2 Landeck</a:t>
            </a:r>
          </a:p>
          <a:p>
            <a:r>
              <a:rPr lang="de-DE"/>
              <a:t>Letzter </a:t>
            </a:r>
            <a:r>
              <a:rPr lang="de-DE" dirty="0"/>
              <a:t>Absatz Stier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101D48-C279-4115-860D-E8DD8A9644B1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215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2FCBEC-9769-9372-E1ED-815B119CC8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Recovery College München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6D4E2C-EAF9-EC31-5DE6-A4C56FF333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Bildung als Raum für Empowerment und Ko-Produktion</a:t>
            </a:r>
          </a:p>
        </p:txBody>
      </p:sp>
    </p:spTree>
    <p:extLst>
      <p:ext uri="{BB962C8B-B14F-4D97-AF65-F5344CB8AC3E}">
        <p14:creationId xmlns:p14="http://schemas.microsoft.com/office/powerpoint/2010/main" val="1547484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CD3774B-E6A7-3BF3-142E-0A44BA398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864"/>
          </a:xfrm>
        </p:spPr>
        <p:txBody>
          <a:bodyPr>
            <a:normAutofit/>
          </a:bodyPr>
          <a:lstStyle/>
          <a:p>
            <a:r>
              <a:rPr lang="de-DE" dirty="0"/>
              <a:t>Warum braucht es das?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570B7F6-B814-4B03-DA3A-EC9D2413F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4" y="1399032"/>
            <a:ext cx="4185623" cy="512254"/>
          </a:xfrm>
        </p:spPr>
        <p:txBody>
          <a:bodyPr/>
          <a:lstStyle/>
          <a:p>
            <a:r>
              <a:rPr lang="de-DE" dirty="0"/>
              <a:t>Beobachtungen: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9C53E239-CB11-E0DF-95DE-666C7E84E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4" y="1993497"/>
            <a:ext cx="4185623" cy="4218517"/>
          </a:xfrm>
        </p:spPr>
        <p:txBody>
          <a:bodyPr>
            <a:normAutofit lnSpcReduction="10000"/>
          </a:bodyPr>
          <a:lstStyle/>
          <a:p>
            <a:r>
              <a:rPr lang="de-DE" dirty="0"/>
              <a:t>Entweder Patient oder Fachkraft</a:t>
            </a:r>
          </a:p>
          <a:p>
            <a:r>
              <a:rPr lang="de-DE" dirty="0"/>
              <a:t>betroffen oder behandelnd</a:t>
            </a:r>
          </a:p>
          <a:p>
            <a:r>
              <a:rPr lang="de-DE" dirty="0"/>
              <a:t>Hilfegeber oder Hilfesuchend</a:t>
            </a:r>
          </a:p>
          <a:p>
            <a:endParaRPr lang="de-DE" dirty="0"/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Was wäre, wenn wir einen Raum schaffen, in dem diese Trennung aufgehoben wird?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Nicht Patient, Fall, Diagnose. Sondern Mensch - mit Erfahrung, mit Wissen.</a:t>
            </a:r>
          </a:p>
          <a:p>
            <a:endParaRPr lang="de-DE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F8657F5-DDAB-2B91-FB6C-2593993341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456091"/>
            <a:ext cx="4185618" cy="455195"/>
          </a:xfrm>
        </p:spPr>
        <p:txBody>
          <a:bodyPr/>
          <a:lstStyle/>
          <a:p>
            <a:r>
              <a:rPr lang="de-DE" dirty="0"/>
              <a:t>Gesellschaftlich: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9E5C560E-08F3-83AA-D4E2-710D9EC697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8383" y="1993496"/>
            <a:ext cx="4185617" cy="4218518"/>
          </a:xfrm>
        </p:spPr>
        <p:txBody>
          <a:bodyPr>
            <a:normAutofit lnSpcReduction="10000"/>
          </a:bodyPr>
          <a:lstStyle/>
          <a:p>
            <a:r>
              <a:rPr lang="de-DE" dirty="0"/>
              <a:t>Psychische Erkrankungen gehören zu den häufigsten Ursachen der Arbeitsunfähigkeit</a:t>
            </a:r>
          </a:p>
          <a:p>
            <a:r>
              <a:rPr lang="de-DE" dirty="0"/>
              <a:t>Depressionen und Angststörungen neben seit Jahren zu</a:t>
            </a:r>
          </a:p>
          <a:p>
            <a:r>
              <a:rPr lang="de-DE" dirty="0"/>
              <a:t>Auch die Studie „Sichtbar“ bestätigt das für München</a:t>
            </a:r>
          </a:p>
          <a:p>
            <a:endParaRPr lang="de-DE" dirty="0"/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Es fehlen Räume für präventive, niedrigschwellige Bildungsangebote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Räume, in denen psychische Gesundheit als gemeinsames </a:t>
            </a:r>
            <a:r>
              <a:rPr lang="de-DE" dirty="0" err="1">
                <a:sym typeface="Wingdings" panose="05000000000000000000" pitchFamily="2" charset="2"/>
              </a:rPr>
              <a:t>gesellschaftl.Thema</a:t>
            </a:r>
            <a:r>
              <a:rPr lang="de-DE" dirty="0">
                <a:sym typeface="Wingdings" panose="05000000000000000000" pitchFamily="2" charset="2"/>
              </a:rPr>
              <a:t> behandelt wird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693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8" grpId="0" uiExpand="1" build="p"/>
      <p:bldP spid="11" grpId="0" build="p"/>
      <p:bldP spid="1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BACCF0-58EF-A6FD-93DD-FE696138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1"/>
          </a:xfrm>
        </p:spPr>
        <p:txBody>
          <a:bodyPr/>
          <a:lstStyle/>
          <a:p>
            <a:r>
              <a:rPr lang="de-DE" dirty="0"/>
              <a:t>Was ist ein Recovery College?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D6DF05-C6CE-704E-D1CB-A63829C2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2183"/>
            <a:ext cx="8596668" cy="4569179"/>
          </a:xfrm>
        </p:spPr>
        <p:txBody>
          <a:bodyPr/>
          <a:lstStyle/>
          <a:p>
            <a:r>
              <a:rPr lang="de-DE" dirty="0"/>
              <a:t>Bildungseinrichtung, Ort der Begegnung</a:t>
            </a:r>
          </a:p>
          <a:p>
            <a:r>
              <a:rPr lang="de-DE" dirty="0"/>
              <a:t>Offen für ALLE Menschen (ab 18 Jahren)</a:t>
            </a:r>
          </a:p>
          <a:p>
            <a:r>
              <a:rPr lang="de-DE" dirty="0"/>
              <a:t>Unabhängig von Diagnosen</a:t>
            </a:r>
          </a:p>
          <a:p>
            <a:r>
              <a:rPr lang="de-DE" dirty="0"/>
              <a:t>Freiwillig</a:t>
            </a:r>
          </a:p>
          <a:p>
            <a:r>
              <a:rPr lang="de-DE" dirty="0"/>
              <a:t>Nicht therapeutisch</a:t>
            </a:r>
          </a:p>
          <a:p>
            <a:r>
              <a:rPr lang="de-DE" dirty="0"/>
              <a:t>Basiert auf dem zentralen Prinzip der Ko-Produktion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9802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364A0-9A60-429B-C4BE-A0C149329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C3310A-D5E8-5485-F129-9FB106AC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1"/>
          </a:xfrm>
        </p:spPr>
        <p:txBody>
          <a:bodyPr/>
          <a:lstStyle/>
          <a:p>
            <a:r>
              <a:rPr lang="de-DE" dirty="0"/>
              <a:t>Was ist ein Recovery College?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BD7169-EA14-046F-F2E7-D48722401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2183"/>
            <a:ext cx="8596668" cy="4569179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Ein Lernort, bei dem es um Fragen geht wie: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Was stärkt meine psychische Stabilität?</a:t>
            </a:r>
          </a:p>
          <a:p>
            <a:r>
              <a:rPr lang="de-DE" dirty="0"/>
              <a:t>Wie gehe ich mit Stress oder Angst um?</a:t>
            </a:r>
          </a:p>
          <a:p>
            <a:r>
              <a:rPr lang="de-DE" dirty="0"/>
              <a:t>Wie baue ich Beziehungen wieder auf?</a:t>
            </a:r>
          </a:p>
          <a:p>
            <a:r>
              <a:rPr lang="de-DE" dirty="0"/>
              <a:t>Wie gelingt mir Selbstfürsorge?</a:t>
            </a:r>
          </a:p>
          <a:p>
            <a:r>
              <a:rPr lang="de-DE" dirty="0"/>
              <a:t>Was verstehe ich unter Recovery und persönliche Genesung?</a:t>
            </a:r>
          </a:p>
          <a:p>
            <a:r>
              <a:rPr lang="de-DE" dirty="0"/>
              <a:t>…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579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FFE8F-1A45-8519-A7E9-349D9030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Ko-Produktion im Tandem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EC21AC-93E5-B30A-6F2A-57EB91913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1913"/>
            <a:ext cx="8596668" cy="445945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Das Herzstück des Recovery College ist das Moderations-Tandem:</a:t>
            </a:r>
          </a:p>
          <a:p>
            <a:endParaRPr lang="de-DE" dirty="0"/>
          </a:p>
          <a:p>
            <a:r>
              <a:rPr lang="de-DE" dirty="0"/>
              <a:t>Eine Person mit Erfahrung und eine Person mit fachlicher Ausbildung</a:t>
            </a:r>
          </a:p>
          <a:p>
            <a:r>
              <a:rPr lang="de-DE" dirty="0"/>
              <a:t>Gemeinsame Planung</a:t>
            </a:r>
          </a:p>
          <a:p>
            <a:r>
              <a:rPr lang="de-DE" dirty="0"/>
              <a:t>Gemeinsame Moderation</a:t>
            </a:r>
          </a:p>
          <a:p>
            <a:r>
              <a:rPr lang="de-DE" dirty="0"/>
              <a:t>Gemeinsame Reflexion</a:t>
            </a:r>
          </a:p>
          <a:p>
            <a:endParaRPr lang="de-DE" dirty="0"/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Auflösung traditioneller Rollenzuschreibungen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Gleichwertigkeit von Erfahrungs- und Fachwissen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Neue Formen der Zusammenarbeit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0450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AA9E7-155B-D474-5976-6CB25D60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Lücke schließen wir?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3B2004-34CB-D5E9-70EC-63AA8209C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4751"/>
            <a:ext cx="8596668" cy="4596611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Drei zentrale Lücken im bestehenden System:</a:t>
            </a:r>
          </a:p>
          <a:p>
            <a:r>
              <a:rPr lang="de-DE" dirty="0"/>
              <a:t>Erstens: Erfahrungs- und Fachwissen werden selten gleichberechtigt zusammengeführt</a:t>
            </a:r>
          </a:p>
          <a:p>
            <a:r>
              <a:rPr lang="de-DE" dirty="0"/>
              <a:t>Zweitens: Es fehlen niedrigschwellige Bildungs- und Begegnungsräume, die unabhängig von Diagnose zugänglich sind</a:t>
            </a:r>
          </a:p>
          <a:p>
            <a:r>
              <a:rPr lang="de-DE" dirty="0"/>
              <a:t>Drittens: Einsamkeit wird als Gesundheitsfaktor bislang kaum systematisch adressiert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Das Recovery College schafft hier einen offenen Raum für Begegnung: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Offene Kursangebote, flexible Formate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Dezentrale Standorte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dirty="0">
                <a:sym typeface="Wingdings" panose="05000000000000000000" pitchFamily="2" charset="2"/>
              </a:rPr>
              <a:t>Klare Empowerment-Haltung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3651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8A529-8CD5-BE6C-1BB4-E95FB5CEB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Einladung und 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8444C2-9745-EA2B-8657-C4A35A624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5609"/>
            <a:ext cx="8596668" cy="4605754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Recovery bedeutet nicht, wieder so werden wie früher.</a:t>
            </a:r>
          </a:p>
          <a:p>
            <a:pPr marL="0" indent="0">
              <a:buNone/>
            </a:pPr>
            <a:r>
              <a:rPr lang="de-DE" dirty="0"/>
              <a:t>Recovery bedeutet, mit Erfahrung ein neues, sinnhaftes Leben zu gestalten.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Das Recovery College München möchte dafür einen Raum schaffen:</a:t>
            </a:r>
          </a:p>
          <a:p>
            <a:pPr marL="0" indent="0">
              <a:buNone/>
            </a:pPr>
            <a:r>
              <a:rPr lang="de-DE" dirty="0"/>
              <a:t>Einen Raum für Lernen.</a:t>
            </a:r>
          </a:p>
          <a:p>
            <a:pPr marL="0" indent="0">
              <a:buNone/>
            </a:pPr>
            <a:r>
              <a:rPr lang="de-DE" dirty="0"/>
              <a:t>Für Begegnung.</a:t>
            </a:r>
          </a:p>
          <a:p>
            <a:pPr marL="0" indent="0">
              <a:buNone/>
            </a:pPr>
            <a:r>
              <a:rPr lang="de-DE" dirty="0"/>
              <a:t>Für Empowerment.</a:t>
            </a:r>
          </a:p>
        </p:txBody>
      </p:sp>
    </p:spTree>
    <p:extLst>
      <p:ext uri="{BB962C8B-B14F-4D97-AF65-F5344CB8AC3E}">
        <p14:creationId xmlns:p14="http://schemas.microsoft.com/office/powerpoint/2010/main" val="22845981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370</Words>
  <Application>Microsoft Office PowerPoint</Application>
  <PresentationFormat>Breitbild</PresentationFormat>
  <Paragraphs>76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Aptos</vt:lpstr>
      <vt:lpstr>Arial</vt:lpstr>
      <vt:lpstr>Trebuchet MS</vt:lpstr>
      <vt:lpstr>Wingdings</vt:lpstr>
      <vt:lpstr>Wingdings 3</vt:lpstr>
      <vt:lpstr>Facette</vt:lpstr>
      <vt:lpstr>Recovery College München</vt:lpstr>
      <vt:lpstr>Warum braucht es das?</vt:lpstr>
      <vt:lpstr>Was ist ein Recovery College?</vt:lpstr>
      <vt:lpstr>Was ist ein Recovery College?</vt:lpstr>
      <vt:lpstr>Ko-Produktion im Tandem</vt:lpstr>
      <vt:lpstr>Welche Lücke schließen wir?</vt:lpstr>
      <vt:lpstr>Einladung und Ausblick</vt:lpstr>
    </vt:vector>
  </TitlesOfParts>
  <Company>Innere Mission Muenchen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Landeck, Sirinya Beate</dc:creator>
  <cp:lastModifiedBy>Landeck, Sirinya Beate</cp:lastModifiedBy>
  <cp:revision>5</cp:revision>
  <dcterms:created xsi:type="dcterms:W3CDTF">2026-02-16T14:15:36Z</dcterms:created>
  <dcterms:modified xsi:type="dcterms:W3CDTF">2026-02-19T15:38:06Z</dcterms:modified>
</cp:coreProperties>
</file>